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  <p:sldMasterId id="2147483900" r:id="rId2"/>
  </p:sldMasterIdLst>
  <p:notesMasterIdLst>
    <p:notesMasterId r:id="rId14"/>
  </p:notesMasterIdLst>
  <p:sldIdLst>
    <p:sldId id="256" r:id="rId3"/>
    <p:sldId id="262" r:id="rId4"/>
    <p:sldId id="277" r:id="rId5"/>
    <p:sldId id="278" r:id="rId6"/>
    <p:sldId id="261" r:id="rId7"/>
    <p:sldId id="263" r:id="rId8"/>
    <p:sldId id="279" r:id="rId9"/>
    <p:sldId id="280" r:id="rId10"/>
    <p:sldId id="264" r:id="rId11"/>
    <p:sldId id="274" r:id="rId12"/>
    <p:sldId id="28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98" autoAdjust="0"/>
  </p:normalViewPr>
  <p:slideViewPr>
    <p:cSldViewPr snapToGrid="0">
      <p:cViewPr varScale="1">
        <p:scale>
          <a:sx n="66" d="100"/>
          <a:sy n="66" d="100"/>
        </p:scale>
        <p:origin x="8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E29BC-BDCB-40B7-8027-7857BD78CAE7}" type="datetimeFigureOut">
              <a:rPr lang="nl-NL"/>
              <a:t>3-11-2016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14090-695D-46D8-82A6-5E7C4352E8E9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Altijd bij</a:t>
            </a:r>
            <a:r>
              <a:rPr lang="nl-NL" baseline="0" dirty="0" smtClean="0"/>
              <a:t> je!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4090-695D-46D8-82A6-5E7C4352E8E9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094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18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9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33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85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93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77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55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5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92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8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2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41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77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1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9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9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86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6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86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2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3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dsteenverwijderenzelf.nl/tandsteen-onder-het-tandvlees/" TargetMode="External"/><Relationship Id="rId2" Type="http://schemas.openxmlformats.org/officeDocument/2006/relationships/hyperlink" Target="https://www.google.nl/url?sa=t&amp;rct=j&amp;q=&amp;esrc=s&amp;source=web&amp;cd=9&amp;cad=rja&amp;uact=8&amp;ved=0ahUKEwiQq-iIh_HPAhXBJZoKHbnkBjgQuAIIUDAI&amp;url=https://www.youtube.com/watch?v%3D1-QryRjiZw0&amp;usg=AFQjCNHJ9eDE23DYbJWrCx_AHzjB1iKkOQ&amp;sig2=RFzLB-glje9kEyZpT4mTl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/>
              <a:t>Mondverzorging</a:t>
            </a:r>
            <a:br>
              <a:rPr lang="bg-BG" dirty="0"/>
            </a:br>
            <a:r>
              <a:rPr lang="nl-NL" dirty="0" smtClean="0"/>
              <a:t>Preventieve THK</a:t>
            </a:r>
            <a:endParaRPr lang="bg-BG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bg-BG" dirty="0"/>
              <a:t>H </a:t>
            </a:r>
            <a:r>
              <a:rPr lang="nl-NL" dirty="0" smtClean="0"/>
              <a:t>18</a:t>
            </a:r>
            <a:endParaRPr lang="nl-NL" dirty="0"/>
          </a:p>
          <a:p>
            <a:r>
              <a:rPr lang="nl-NL" dirty="0" smtClean="0"/>
              <a:t>Het verwijderen van tandsteen</a:t>
            </a:r>
            <a:endParaRPr lang="bg-B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020" y="2611330"/>
            <a:ext cx="2957245" cy="257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37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Uitleg aanleg protocollen map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43355" y="3173731"/>
            <a:ext cx="11043263" cy="3684269"/>
          </a:xfrm>
        </p:spPr>
        <p:txBody>
          <a:bodyPr>
            <a:normAutofit/>
          </a:bodyPr>
          <a:lstStyle/>
          <a:p>
            <a:endParaRPr lang="nl-NL" sz="3000" dirty="0" smtClean="0"/>
          </a:p>
          <a:p>
            <a:endParaRPr lang="nl-NL" sz="3000" dirty="0"/>
          </a:p>
          <a:p>
            <a:r>
              <a:rPr lang="nl-NL" sz="3000" dirty="0" smtClean="0"/>
              <a:t>        Je protocol		  Je aantekeningen theorie en praktijk</a:t>
            </a:r>
          </a:p>
          <a:p>
            <a:endParaRPr lang="nl-NL" sz="3000" dirty="0"/>
          </a:p>
          <a:p>
            <a:endParaRPr lang="nl-NL" sz="3000" dirty="0"/>
          </a:p>
        </p:txBody>
      </p:sp>
      <p:pic>
        <p:nvPicPr>
          <p:cNvPr id="7170" name="Picture 2" descr="C:\Users\j.vandenberg\AppData\Local\Microsoft\Windows\Temporary Internet Files\Content.IE5\0G2CAPQQ\link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389" y="666750"/>
            <a:ext cx="150941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.vandenberg\AppData\Local\Microsoft\Windows\Temporary Internet Files\Content.IE5\8JMZBL3Y\350px-Links_und_Rechts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14" y="2057400"/>
            <a:ext cx="5768511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j.vandenberg\AppData\Local\Microsoft\Windows\Temporary Internet Files\Content.IE5\0G2CAPQQ\levantar-la-mano-preguntar-t13367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87" y="4727699"/>
            <a:ext cx="1701675" cy="1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353300" y="4920734"/>
            <a:ext cx="4969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..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481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Deze week start tandsteen verwijderen bij de patiënt tijdens de praktijklessen.</a:t>
            </a:r>
            <a:endParaRPr lang="nl-NL" dirty="0"/>
          </a:p>
        </p:txBody>
      </p:sp>
      <p:pic>
        <p:nvPicPr>
          <p:cNvPr id="1026" name="Picture 2" descr="C:\Users\j.vandenberg\AppData\Local\Microsoft\Windows\Temporary Internet Files\Content.IE5\0G2CAPQQ\Calculus-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31" y="1939430"/>
            <a:ext cx="3061429" cy="382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.vandenberg\AppData\Local\Microsoft\Windows\Temporary Internet Files\Content.IE5\0G2CAPQQ\220px-Gingivitis_before_and_after-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771" y="2093500"/>
            <a:ext cx="3377159" cy="435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858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Aanslag, </a:t>
            </a:r>
            <a:r>
              <a:rPr lang="nl-NL" smtClean="0"/>
              <a:t>weet je </a:t>
            </a:r>
            <a:r>
              <a:rPr lang="nl-NL" dirty="0" smtClean="0"/>
              <a:t>het nog?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Eten en drinken</a:t>
            </a:r>
          </a:p>
          <a:p>
            <a:r>
              <a:rPr lang="nl-NL" dirty="0" smtClean="0"/>
              <a:t>Roken</a:t>
            </a:r>
          </a:p>
          <a:p>
            <a:r>
              <a:rPr lang="nl-NL" dirty="0" smtClean="0"/>
              <a:t>Medicijnen</a:t>
            </a:r>
          </a:p>
          <a:p>
            <a:endParaRPr lang="nl-NL" dirty="0"/>
          </a:p>
        </p:txBody>
      </p:sp>
      <p:pic>
        <p:nvPicPr>
          <p:cNvPr id="2051" name="Picture 3" descr="C:\Users\j.vandenberg\AppData\Local\Microsoft\Windows\Temporary Internet Files\Content.IE5\1YD9OUGM\Cigarette_smok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653" y="2228850"/>
            <a:ext cx="3173218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.vandenberg\AppData\Local\Microsoft\Windows\Temporary Internet Files\Content.IE5\8JMZBL3Y\Astma-medicatio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613" y="4292346"/>
            <a:ext cx="3289954" cy="22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.vandenberg\AppData\Local\Microsoft\Windows\Temporary Internet Files\Content.IE5\8JMZBL3Y\all3winecolors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32" y="1300162"/>
            <a:ext cx="2838450" cy="21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05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nl-NL" b="1" i="1" dirty="0" smtClean="0"/>
              <a:t/>
            </a:r>
            <a:br>
              <a:rPr lang="nl-NL" b="1" i="1" dirty="0" smtClean="0"/>
            </a:br>
            <a:r>
              <a:rPr lang="nl-NL" b="1" i="1" dirty="0"/>
              <a:t/>
            </a:r>
            <a:br>
              <a:rPr lang="nl-NL" b="1" i="1" dirty="0"/>
            </a:br>
            <a:r>
              <a:rPr lang="nl-NL" b="1" i="1" dirty="0" smtClean="0"/>
              <a:t>De </a:t>
            </a:r>
            <a:r>
              <a:rPr lang="nl-NL" b="1" i="1" dirty="0"/>
              <a:t>mate van pijn heeft te maken met de volgende vijf factoren: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 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nl-NL" dirty="0" smtClean="0"/>
              <a:t>Is </a:t>
            </a:r>
            <a:r>
              <a:rPr lang="nl-NL" dirty="0"/>
              <a:t>er sprake van tandsteen </a:t>
            </a:r>
            <a:r>
              <a:rPr lang="nl-NL" b="1" dirty="0"/>
              <a:t>boven</a:t>
            </a:r>
            <a:r>
              <a:rPr lang="nl-NL" dirty="0"/>
              <a:t> of </a:t>
            </a:r>
            <a:r>
              <a:rPr lang="nl-NL" b="1" dirty="0"/>
              <a:t>onder</a:t>
            </a:r>
            <a:r>
              <a:rPr lang="nl-NL" dirty="0"/>
              <a:t> het tandvlees?</a:t>
            </a:r>
          </a:p>
          <a:p>
            <a:pPr fontAlgn="base"/>
            <a:r>
              <a:rPr lang="nl-NL" dirty="0"/>
              <a:t>Heeft de patiënt last van gevoelige tanden?</a:t>
            </a:r>
          </a:p>
          <a:p>
            <a:pPr fontAlgn="base"/>
            <a:r>
              <a:rPr lang="nl-NL" dirty="0"/>
              <a:t>Is er sprake van een ontsteking?</a:t>
            </a:r>
          </a:p>
          <a:p>
            <a:pPr fontAlgn="base"/>
            <a:r>
              <a:rPr lang="nl-NL" dirty="0"/>
              <a:t>Wordt er gebruik gemaakt van een handinstrument of van een ultrasoon apparaat?</a:t>
            </a:r>
          </a:p>
          <a:p>
            <a:pPr fontAlgn="base"/>
            <a:r>
              <a:rPr lang="nl-NL" dirty="0"/>
              <a:t>Hoe hoog is de pijngrens?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60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 soorten, </a:t>
            </a:r>
            <a:br>
              <a:rPr lang="nl-NL" dirty="0" smtClean="0"/>
            </a:br>
            <a:r>
              <a:rPr lang="nl-NL" dirty="0" smtClean="0"/>
              <a:t>je kent de </a:t>
            </a:r>
            <a:r>
              <a:rPr lang="nl-NL" dirty="0" err="1" smtClean="0"/>
              <a:t>predilectie</a:t>
            </a:r>
            <a:r>
              <a:rPr lang="nl-NL" dirty="0" smtClean="0"/>
              <a:t> plaatsen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Supra-</a:t>
            </a:r>
            <a:r>
              <a:rPr lang="nl-NL" dirty="0" err="1" smtClean="0"/>
              <a:t>gingivaal</a:t>
            </a:r>
            <a:r>
              <a:rPr lang="nl-NL" dirty="0" smtClean="0"/>
              <a:t> </a:t>
            </a:r>
            <a:r>
              <a:rPr lang="nl-NL" dirty="0" smtClean="0"/>
              <a:t>tandsteen</a:t>
            </a:r>
            <a:r>
              <a:rPr lang="nl-NL" dirty="0" smtClean="0"/>
              <a:t>		BOVEN HET TANDVLEES: geel/wit</a:t>
            </a:r>
          </a:p>
          <a:p>
            <a:r>
              <a:rPr lang="nl-NL" dirty="0"/>
              <a:t>Sub-</a:t>
            </a:r>
            <a:r>
              <a:rPr lang="nl-NL" dirty="0" err="1"/>
              <a:t>gingivaal</a:t>
            </a:r>
            <a:r>
              <a:rPr lang="nl-NL" dirty="0"/>
              <a:t> tandsteen		ONDER HET TANDVLEES: </a:t>
            </a:r>
            <a:r>
              <a:rPr lang="nl-NL" dirty="0" smtClean="0"/>
              <a:t>bruin/zwart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Supra-</a:t>
            </a:r>
            <a:r>
              <a:rPr lang="nl-NL" dirty="0" err="1" smtClean="0"/>
              <a:t>gingivaal</a:t>
            </a:r>
            <a:r>
              <a:rPr lang="nl-NL" smtClean="0"/>
              <a:t> = </a:t>
            </a:r>
            <a:r>
              <a:rPr lang="nl-NL" dirty="0" smtClean="0"/>
              <a:t>speekseltandsteen</a:t>
            </a:r>
          </a:p>
          <a:p>
            <a:r>
              <a:rPr lang="nl-NL" dirty="0" smtClean="0"/>
              <a:t>Sub-</a:t>
            </a:r>
            <a:r>
              <a:rPr lang="nl-NL" dirty="0" err="1" smtClean="0"/>
              <a:t>gingivaal</a:t>
            </a:r>
            <a:r>
              <a:rPr lang="nl-NL" dirty="0"/>
              <a:t> </a:t>
            </a:r>
            <a:r>
              <a:rPr lang="nl-NL" dirty="0" smtClean="0"/>
              <a:t>=serumtandsteen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b="5001"/>
          <a:stretch/>
        </p:blipFill>
        <p:spPr bwMode="auto">
          <a:xfrm>
            <a:off x="6906657" y="3084565"/>
            <a:ext cx="4646951" cy="322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73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verwijderen van tandsteen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b="1" dirty="0" smtClean="0"/>
              <a:t>Plaque niet of niet goed verwijderd dan ontstaat tandsteen.</a:t>
            </a:r>
          </a:p>
          <a:p>
            <a:endParaRPr lang="nl-NL" b="1" dirty="0" smtClean="0"/>
          </a:p>
          <a:p>
            <a:r>
              <a:rPr lang="nl-NL" b="1" dirty="0" smtClean="0"/>
              <a:t>Supra-</a:t>
            </a:r>
            <a:r>
              <a:rPr lang="nl-NL" b="1" dirty="0" err="1" smtClean="0"/>
              <a:t>gingivaal</a:t>
            </a:r>
            <a:r>
              <a:rPr lang="nl-NL" b="1" dirty="0" smtClean="0"/>
              <a:t> tandsteen: boven </a:t>
            </a:r>
            <a:r>
              <a:rPr lang="nl-NL" b="1" dirty="0"/>
              <a:t>het tandvlees; op het </a:t>
            </a:r>
            <a:r>
              <a:rPr lang="nl-NL" b="1" dirty="0" smtClean="0"/>
              <a:t>worteloppervlak</a:t>
            </a:r>
          </a:p>
          <a:p>
            <a:r>
              <a:rPr lang="nl-NL" b="1" dirty="0" err="1" smtClean="0">
                <a:hlinkClick r:id="rId2"/>
              </a:rPr>
              <a:t>supragingivaal</a:t>
            </a:r>
            <a:r>
              <a:rPr lang="nl-NL" b="1" dirty="0" smtClean="0">
                <a:hlinkClick r:id="rId2"/>
              </a:rPr>
              <a:t> tandsteen</a:t>
            </a:r>
            <a:endParaRPr lang="nl-NL" b="1" dirty="0" smtClean="0"/>
          </a:p>
          <a:p>
            <a:endParaRPr lang="nl-NL" b="1" dirty="0" smtClean="0"/>
          </a:p>
          <a:p>
            <a:pPr fontAlgn="base"/>
            <a:r>
              <a:rPr lang="nl-NL" b="1" dirty="0" err="1"/>
              <a:t>Subgingivaal</a:t>
            </a:r>
            <a:r>
              <a:rPr lang="nl-NL" b="1" dirty="0"/>
              <a:t> tandsteen</a:t>
            </a:r>
          </a:p>
          <a:p>
            <a:pPr fontAlgn="base"/>
            <a:r>
              <a:rPr lang="nl-NL" dirty="0"/>
              <a:t>Tandsteen kan ook ontstaan </a:t>
            </a:r>
            <a:r>
              <a:rPr lang="nl-NL" b="1" dirty="0">
                <a:hlinkClick r:id="rId3"/>
              </a:rPr>
              <a:t>onder het tandvlees</a:t>
            </a:r>
            <a:r>
              <a:rPr lang="nl-NL" dirty="0"/>
              <a:t>. Het verwijderen hiervan kan pijnlijk zijn, maar hoeft niet. Tussen het tandvlees en de tanden zit een 1-3 mm diepe ruimte, ook wel </a:t>
            </a:r>
            <a:r>
              <a:rPr lang="nl-NL" b="1" dirty="0" err="1"/>
              <a:t>sulcus</a:t>
            </a:r>
            <a:r>
              <a:rPr lang="nl-NL" dirty="0"/>
              <a:t> genoemd. Wanneer men flost kan worden opgemerkt dat het draad zich iets tussen de tandvleesrand wurmt. Niet alle mensen ervaren het gebruik van flosdraad als prettig. </a:t>
            </a:r>
            <a:endParaRPr lang="nl-NL" b="1" dirty="0"/>
          </a:p>
          <a:p>
            <a:endParaRPr lang="nl-NL" b="1" dirty="0"/>
          </a:p>
          <a:p>
            <a:endParaRPr lang="nl-NL" b="1" dirty="0"/>
          </a:p>
        </p:txBody>
      </p:sp>
      <p:pic>
        <p:nvPicPr>
          <p:cNvPr id="2051" name="Picture 3" descr="C:\Users\j.vandenberg\AppData\Local\Microsoft\Windows\Temporary Internet Files\Content.IE5\0G2CAPQQ\Bulb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895" y="874026"/>
            <a:ext cx="938784" cy="9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41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Groene </a:t>
            </a:r>
            <a:r>
              <a:rPr lang="nl-NL" dirty="0" err="1" smtClean="0"/>
              <a:t>hoekstuk</a:t>
            </a:r>
            <a:r>
              <a:rPr lang="nl-NL" dirty="0" smtClean="0"/>
              <a:t>, zonder waterkoeling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Schurende werking</a:t>
            </a:r>
          </a:p>
          <a:p>
            <a:r>
              <a:rPr lang="nl-NL" dirty="0" smtClean="0"/>
              <a:t>Puimsteen</a:t>
            </a:r>
          </a:p>
          <a:p>
            <a:r>
              <a:rPr lang="nl-NL" dirty="0" smtClean="0"/>
              <a:t>Polijstpasta</a:t>
            </a:r>
          </a:p>
          <a:p>
            <a:r>
              <a:rPr lang="nl-NL" dirty="0" smtClean="0"/>
              <a:t>Polijststrip of flosdraad</a:t>
            </a:r>
          </a:p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4" y="1890713"/>
            <a:ext cx="4429125" cy="437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547" y="2851888"/>
            <a:ext cx="1624011" cy="244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78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Scalers</a:t>
            </a:r>
            <a:r>
              <a:rPr lang="nl-NL" dirty="0" smtClean="0"/>
              <a:t> en curettes ,zie </a:t>
            </a:r>
            <a:r>
              <a:rPr lang="nl-NL" dirty="0" err="1" smtClean="0"/>
              <a:t>benodigheden</a:t>
            </a:r>
            <a:r>
              <a:rPr lang="nl-NL" dirty="0" smtClean="0"/>
              <a:t> </a:t>
            </a:r>
            <a:r>
              <a:rPr lang="nl-NL" dirty="0" err="1" smtClean="0"/>
              <a:t>pag</a:t>
            </a:r>
            <a:r>
              <a:rPr lang="nl-NL" dirty="0" smtClean="0"/>
              <a:t> 97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323" y="2098624"/>
            <a:ext cx="3308887" cy="220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44" y="2098624"/>
            <a:ext cx="2581822" cy="258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016" y="4640549"/>
            <a:ext cx="23812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835" y="4640549"/>
            <a:ext cx="23812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609" y="1918741"/>
            <a:ext cx="3052658" cy="228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17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 verwijderen polijsten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Grof naar fijn</a:t>
            </a:r>
          </a:p>
          <a:p>
            <a:r>
              <a:rPr lang="nl-NL" dirty="0" smtClean="0"/>
              <a:t>Verschillende materialen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948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 opdracht: Behandelprotocol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sz="4000" dirty="0" smtClean="0"/>
              <a:t>Je legt een protocollen map aan: </a:t>
            </a:r>
            <a:r>
              <a:rPr lang="nl-NL" sz="4000" i="1" dirty="0" smtClean="0"/>
              <a:t>uitleg volgt </a:t>
            </a:r>
            <a:r>
              <a:rPr lang="nl-NL" sz="4000" i="1" dirty="0" err="1" smtClean="0"/>
              <a:t>m.b.v</a:t>
            </a:r>
            <a:r>
              <a:rPr lang="nl-NL" sz="4000" i="1" dirty="0" smtClean="0"/>
              <a:t> behandelprocedure tandsteen verwijderen </a:t>
            </a:r>
            <a:r>
              <a:rPr lang="nl-NL" sz="4000" i="1" dirty="0" err="1"/>
              <a:t>p</a:t>
            </a:r>
            <a:r>
              <a:rPr lang="nl-NL" sz="4000" i="1" dirty="0" err="1" smtClean="0"/>
              <a:t>ag</a:t>
            </a:r>
            <a:r>
              <a:rPr lang="nl-NL" sz="4000" i="1" dirty="0" smtClean="0"/>
              <a:t> . 97</a:t>
            </a:r>
          </a:p>
          <a:p>
            <a:endParaRPr lang="nl-NL" sz="4000" i="1" dirty="0" smtClean="0"/>
          </a:p>
          <a:p>
            <a:r>
              <a:rPr lang="nl-NL" sz="4000" dirty="0" smtClean="0"/>
              <a:t>Je maakt een kopie of typ de behandelprocedure over uit het lesboek pag. 81 (dit proces herhaal je bij elk nieuw onderdeel van een behandeling.)</a:t>
            </a:r>
          </a:p>
          <a:p>
            <a:endParaRPr lang="nl-NL" sz="4000" b="1" u="sng" dirty="0" smtClean="0"/>
          </a:p>
          <a:p>
            <a:pPr lvl="8"/>
            <a:r>
              <a:rPr lang="nl-NL" sz="5100" b="1" u="sng" dirty="0" smtClean="0">
                <a:solidFill>
                  <a:srgbClr val="FF0000"/>
                </a:solidFill>
              </a:rPr>
              <a:t>Je </a:t>
            </a:r>
            <a:r>
              <a:rPr lang="nl-NL" sz="5100" b="1" u="sng" dirty="0">
                <a:solidFill>
                  <a:srgbClr val="FF0000"/>
                </a:solidFill>
              </a:rPr>
              <a:t>het protocol mee naar de </a:t>
            </a:r>
            <a:r>
              <a:rPr lang="nl-NL" sz="5100" b="1" u="sng" dirty="0" smtClean="0">
                <a:solidFill>
                  <a:srgbClr val="FF0000"/>
                </a:solidFill>
              </a:rPr>
              <a:t>praktijklessen!!!</a:t>
            </a:r>
          </a:p>
          <a:p>
            <a:endParaRPr lang="nl-NL" sz="4000" dirty="0"/>
          </a:p>
          <a:p>
            <a:pPr lvl="7"/>
            <a:r>
              <a:rPr lang="nl-NL" sz="3400" dirty="0" smtClean="0"/>
              <a:t>Je noteert tevens de instructies of adviezen die je als tandartsassistent geeft aan de patiënt</a:t>
            </a:r>
          </a:p>
          <a:p>
            <a:endParaRPr lang="nl-NL" dirty="0"/>
          </a:p>
        </p:txBody>
      </p:sp>
      <p:pic>
        <p:nvPicPr>
          <p:cNvPr id="9218" name="Picture 2" descr="C:\Users\j.vandenberg\AppData\Local\Microsoft\Windows\Temporary Internet Files\Content.IE5\8JMZBL3Y\explica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50" y="4937250"/>
            <a:ext cx="1368300" cy="1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78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184</Words>
  <Application>Microsoft Office PowerPoint</Application>
  <PresentationFormat>Breedbeeld</PresentationFormat>
  <Paragraphs>52</Paragraphs>
  <Slides>11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Office Theme</vt:lpstr>
      <vt:lpstr>Mondverzorging Preventieve THK</vt:lpstr>
      <vt:lpstr>Aanslag, weet je het nog?</vt:lpstr>
      <vt:lpstr>  De mate van pijn heeft te maken met de volgende vijf factoren:   </vt:lpstr>
      <vt:lpstr>2 soorten,  je kent de predilectie plaatsen</vt:lpstr>
      <vt:lpstr>Het verwijderen van tandsteen</vt:lpstr>
      <vt:lpstr>Groene hoekstuk, zonder waterkoeling</vt:lpstr>
      <vt:lpstr>Scalers en curettes ,zie benodigheden pag 97</vt:lpstr>
      <vt:lpstr>Na verwijderen polijsten</vt:lpstr>
      <vt:lpstr>Huiswerk opdracht: Behandelprotocol</vt:lpstr>
      <vt:lpstr>Uitleg aanleg protocollen map</vt:lpstr>
      <vt:lpstr>Deze week start tandsteen verwijderen bij de patiënt tijdens de praktijklessen.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Mondverzorging</dc:title>
  <dc:creator>Jannet van den Berg</dc:creator>
  <cp:lastModifiedBy>Jannet van den Berg</cp:lastModifiedBy>
  <cp:revision>22</cp:revision>
  <dcterms:modified xsi:type="dcterms:W3CDTF">2016-11-03T13:23:01Z</dcterms:modified>
</cp:coreProperties>
</file>